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76" autoAdjust="0"/>
    <p:restoredTop sz="94660"/>
  </p:normalViewPr>
  <p:slideViewPr>
    <p:cSldViewPr>
      <p:cViewPr varScale="1">
        <p:scale>
          <a:sx n="68" d="100"/>
          <a:sy n="6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ИЗО. Нетрадиционные техники рисования. Рисуем ёжика вилкой.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Подготовила ПДО: </a:t>
            </a:r>
            <a:r>
              <a:rPr lang="ru-RU" dirty="0" err="1" smtClean="0"/>
              <a:t>Запашняя</a:t>
            </a:r>
            <a:r>
              <a:rPr lang="ru-RU" dirty="0" smtClean="0"/>
              <a:t> Е.М.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 помощью вилки нарисуйте коричневой краской ёжику иголки. </a:t>
            </a:r>
            <a:endParaRPr lang="ru-RU" sz="1800" dirty="0"/>
          </a:p>
        </p:txBody>
      </p:sp>
      <p:pic>
        <p:nvPicPr>
          <p:cNvPr id="9218" name="Picture 2" descr="C:\Users\username\Pictures\фото\стрижки 0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name\Pictures\фото\стрижки 0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 помощью вилки и зелёной краски нарисуйте траву. Кисточкой нарисуйте нос, глаз, улыбку.</a:t>
            </a:r>
            <a:endParaRPr lang="ru-RU" sz="1800" dirty="0"/>
          </a:p>
        </p:txBody>
      </p:sp>
      <p:pic>
        <p:nvPicPr>
          <p:cNvPr id="12290" name="Picture 2" descr="C:\Users\username\Pictures\фото\стрижки 0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https://bipbap.ru/wp-content/uploads/2017/11/2551_26fdcb7b414939cb980fcef86be52f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5400675" cy="540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name\Desktop\Ёж_files\img1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72493" cy="6143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name\Desktop\Ёж_files\im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15369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name\Desktop\Ёж_files\im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5" cy="5768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name\Desktop\Ёж_files\img7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143932" cy="621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name\Desktop\Ёж_files\img8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286808" cy="6000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name\Desktop\Ёж_files\img13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На листе бумаги выполняем набросок (круг – туловище, треугольник – мордочка ежика; намечаем глаза, уши, лапки).</a:t>
            </a:r>
            <a:endParaRPr lang="ru-RU" sz="1800" dirty="0"/>
          </a:p>
        </p:txBody>
      </p:sp>
      <p:pic>
        <p:nvPicPr>
          <p:cNvPr id="7170" name="Picture 2" descr="C:\Users\username\Pictures\фото\стрижки 08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Закрасить тело светло-коричневой краской.</a:t>
            </a:r>
            <a:endParaRPr lang="ru-RU" sz="1800" dirty="0"/>
          </a:p>
        </p:txBody>
      </p:sp>
      <p:pic>
        <p:nvPicPr>
          <p:cNvPr id="8194" name="Picture 2" descr="C:\Users\username\Pictures\фото\стрижки 08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77</Words>
  <PresentationFormat>Экран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ИЗО. Нетрадиционные техники рисования. Рисуем ёжика вилкой.</vt:lpstr>
      <vt:lpstr>Слайд 2</vt:lpstr>
      <vt:lpstr>Слайд 3</vt:lpstr>
      <vt:lpstr>Слайд 4</vt:lpstr>
      <vt:lpstr>Слайд 5</vt:lpstr>
      <vt:lpstr>Слайд 6</vt:lpstr>
      <vt:lpstr>Слайд 7</vt:lpstr>
      <vt:lpstr>На листе бумаги выполняем набросок (круг – туловище, треугольник – мордочка ежика; намечаем глаза, уши, лапки).</vt:lpstr>
      <vt:lpstr>Закрасить тело светло-коричневой краской.</vt:lpstr>
      <vt:lpstr>С помощью вилки нарисуйте коричневой краской ёжику иголки. </vt:lpstr>
      <vt:lpstr>Слайд 11</vt:lpstr>
      <vt:lpstr>С помощью вилки и зелёной краски нарисуйте траву. Кисточкой нарисуйте нос, глаз, улыбку.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username</dc:creator>
  <cp:lastModifiedBy>username</cp:lastModifiedBy>
  <cp:revision>5</cp:revision>
  <dcterms:created xsi:type="dcterms:W3CDTF">2020-07-29T07:32:32Z</dcterms:created>
  <dcterms:modified xsi:type="dcterms:W3CDTF">2020-07-30T05:18:51Z</dcterms:modified>
</cp:coreProperties>
</file>