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9" r:id="rId3"/>
    <p:sldId id="300" r:id="rId4"/>
    <p:sldId id="301" r:id="rId5"/>
    <p:sldId id="302" r:id="rId6"/>
    <p:sldId id="303" r:id="rId7"/>
    <p:sldId id="304" r:id="rId8"/>
    <p:sldId id="307" r:id="rId9"/>
    <p:sldId id="308" r:id="rId10"/>
    <p:sldId id="309" r:id="rId11"/>
    <p:sldId id="319" r:id="rId12"/>
    <p:sldId id="310" r:id="rId13"/>
    <p:sldId id="312" r:id="rId14"/>
    <p:sldId id="313" r:id="rId15"/>
    <p:sldId id="276" r:id="rId16"/>
    <p:sldId id="278" r:id="rId17"/>
    <p:sldId id="317" r:id="rId18"/>
    <p:sldId id="322" r:id="rId19"/>
    <p:sldId id="283" r:id="rId20"/>
    <p:sldId id="284" r:id="rId21"/>
    <p:sldId id="324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065A10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F711-6DC9-4DFE-905B-B56C1A6CE06D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D757-C732-4BB3-B0AC-56682A208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F711-6DC9-4DFE-905B-B56C1A6CE06D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D757-C732-4BB3-B0AC-56682A208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F711-6DC9-4DFE-905B-B56C1A6CE06D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D757-C732-4BB3-B0AC-56682A208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F711-6DC9-4DFE-905B-B56C1A6CE06D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D757-C732-4BB3-B0AC-56682A208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F711-6DC9-4DFE-905B-B56C1A6CE06D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D757-C732-4BB3-B0AC-56682A208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F711-6DC9-4DFE-905B-B56C1A6CE06D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D757-C732-4BB3-B0AC-56682A208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F711-6DC9-4DFE-905B-B56C1A6CE06D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D757-C732-4BB3-B0AC-56682A208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F711-6DC9-4DFE-905B-B56C1A6CE06D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D757-C732-4BB3-B0AC-56682A208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F711-6DC9-4DFE-905B-B56C1A6CE06D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D757-C732-4BB3-B0AC-56682A208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F711-6DC9-4DFE-905B-B56C1A6CE06D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D757-C732-4BB3-B0AC-56682A208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F711-6DC9-4DFE-905B-B56C1A6CE06D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D757-C732-4BB3-B0AC-56682A208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7F711-6DC9-4DFE-905B-B56C1A6CE06D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DD757-C732-4BB3-B0AC-56682A208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1412776"/>
            <a:ext cx="9036496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Пуантилизм</a:t>
            </a:r>
            <a:endParaRPr lang="ru-RU" sz="11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509119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Подготовила ПДО: </a:t>
            </a:r>
            <a:r>
              <a:rPr lang="ru-RU" sz="3200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Запашняя</a:t>
            </a:r>
            <a:r>
              <a:rPr lang="ru-RU" sz="3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Е.М.</a:t>
            </a:r>
            <a:endParaRPr lang="ru-RU" sz="32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ogut-vse.ru/ludy/images/stories/vang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278" y="404664"/>
            <a:ext cx="5134798" cy="61206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6056" y="3140968"/>
            <a:ext cx="40679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Винсент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Ван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Гог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lon.ru/uploads/posts/2011-03/1301438012_paul-sign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392488" cy="613964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76056" y="3244334"/>
            <a:ext cx="31683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Поль </a:t>
            </a:r>
            <a:r>
              <a:rPr lang="ru-RU" sz="4400" b="1" dirty="0" err="1" smtClean="0"/>
              <a:t>Синьяк</a:t>
            </a:r>
            <a:endParaRPr lang="ru-RU" sz="4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уантилизм является одним из интереснейших и необычных направлений живопис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717032"/>
            <a:ext cx="3744416" cy="2714703"/>
          </a:xfrm>
          <a:prstGeom prst="rect">
            <a:avLst/>
          </a:prstGeom>
          <a:noFill/>
        </p:spPr>
      </p:pic>
      <p:pic>
        <p:nvPicPr>
          <p:cNvPr id="3" name="Picture 6" descr="П. Синьяк. «Сосна. Сен-Тропе». 1909 г. Государственный музей изобразительных искусств им. А. С. Пушкина. Моск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572000" cy="3483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«Гавань в Сан-Тропе» П. Синья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943350" cy="4762500"/>
          </a:xfrm>
          <a:prstGeom prst="rect">
            <a:avLst/>
          </a:prstGeom>
          <a:noFill/>
        </p:spPr>
      </p:pic>
      <p:pic>
        <p:nvPicPr>
          <p:cNvPr id="3" name="Picture 2" descr="«После полудня» Анри Эдмон Крос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96752"/>
            <a:ext cx="4343400" cy="5381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«Сосна в Сан-Тропе» П. Синья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068960"/>
            <a:ext cx="3846168" cy="3131394"/>
          </a:xfrm>
          <a:prstGeom prst="rect">
            <a:avLst/>
          </a:prstGeom>
          <a:noFill/>
        </p:spPr>
      </p:pic>
      <p:pic>
        <p:nvPicPr>
          <p:cNvPr id="3" name="Picture 2" descr="http://artdosug.ru/wp-content/uploads/2008/11/sinyak04_big-400x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300923" cy="3483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mogut-vse.ru/ludy/images/stories/krossanri_edmon_kiparisyvk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1926"/>
            <a:ext cx="6363072" cy="51328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55776" y="5589240"/>
            <a:ext cx="5760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Анри </a:t>
            </a:r>
            <a:r>
              <a:rPr lang="ru-RU" sz="4400" b="1" dirty="0" smtClean="0"/>
              <a:t>Кросс</a:t>
            </a:r>
            <a:endParaRPr lang="ru-RU" sz="4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Пауль Сигна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219056" cy="496488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/>
              <a:t>О</a:t>
            </a:r>
            <a:r>
              <a:rPr lang="ru-RU" sz="2400" b="1" dirty="0" smtClean="0"/>
              <a:t>сновоположники пуантилизма старались писать чистыми «радужными» цветами</a:t>
            </a:r>
            <a:endParaRPr lang="ru-RU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28215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/>
              <a:t>Ч</a:t>
            </a:r>
            <a:r>
              <a:rPr lang="ru-RU" sz="2000" dirty="0" smtClean="0"/>
              <a:t>тобы писать в этой технике, надо иметь базовые знания построения простых форм,  передачи объема-материальности предметов, а так же знания линейной и воздушной перспективы, впрочем, как и в любой другой технике.</a:t>
            </a:r>
            <a:endParaRPr lang="ru-RU" sz="2000" dirty="0"/>
          </a:p>
        </p:txBody>
      </p:sp>
      <p:pic>
        <p:nvPicPr>
          <p:cNvPr id="4" name="Picture 2" descr="http://mogut-vse.ru/ludy/images/stories/k_pissa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6268" y="1628800"/>
            <a:ext cx="5978444" cy="4902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Пол </a:t>
            </a:r>
            <a:r>
              <a:rPr lang="ru-RU" b="1" dirty="0" err="1" smtClean="0"/>
              <a:t>Норманселл</a:t>
            </a:r>
            <a:endParaRPr lang="ru-RU" b="1" dirty="0"/>
          </a:p>
        </p:txBody>
      </p:sp>
      <p:pic>
        <p:nvPicPr>
          <p:cNvPr id="3" name="Picture 2" descr="http://gorod.tomsk.ru/uploads/36117/1244442540/22_joel20dechant20commis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36776"/>
            <a:ext cx="7488832" cy="5060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mogut-vse.ru/ludy/images/stories/shagina_ol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128792" cy="47525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764704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А вот современный художник: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196753"/>
            <a:ext cx="9144000" cy="18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(от фр. </a:t>
            </a:r>
            <a:r>
              <a:rPr lang="ru-RU" sz="2000" b="1" dirty="0" err="1" smtClean="0"/>
              <a:t>pointel</a:t>
            </a:r>
            <a:r>
              <a:rPr lang="ru-RU" sz="2000" b="1" dirty="0" smtClean="0"/>
              <a:t> — письмо точками) — художественный прием в живописи: письмо раздельными четкими мазками (в виде точек или мелких прямоугольников)</a:t>
            </a:r>
            <a:endParaRPr lang="ru-RU" sz="2000" b="1" dirty="0"/>
          </a:p>
        </p:txBody>
      </p:sp>
      <p:pic>
        <p:nvPicPr>
          <p:cNvPr id="6" name="Picture 4" descr="http://4put.ru/pictures/max/3/9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80928"/>
            <a:ext cx="4697760" cy="384362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11561" y="332656"/>
            <a:ext cx="74431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65A1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пуантилизм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6" descr="http://otvetin.ru/uploads/posts/2010-01/1263389777_puantil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348880"/>
            <a:ext cx="1873746" cy="1853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mogut-vse.ru/ludy/images/stories/schagina_ol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011144" cy="46740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764704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Ольга Шагина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img-fotki.yandex.ru/get/5107/juliasherbina.6/0_41a3b_5d2ed9df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476625" cy="4762500"/>
          </a:xfrm>
          <a:prstGeom prst="rect">
            <a:avLst/>
          </a:prstGeom>
          <a:noFill/>
        </p:spPr>
      </p:pic>
      <p:pic>
        <p:nvPicPr>
          <p:cNvPr id="46088" name="Picture 8" descr="http://img-fotki.yandex.ru/get/6002/juliasherbina.6/0_41a17_a5e2c1c4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2857500" cy="2143125"/>
          </a:xfrm>
          <a:prstGeom prst="rect">
            <a:avLst/>
          </a:prstGeom>
          <a:noFill/>
        </p:spPr>
      </p:pic>
      <p:pic>
        <p:nvPicPr>
          <p:cNvPr id="46090" name="Picture 10" descr="http://img-fotki.yandex.ru/get/4606/juliasherbina.6/0_41a16_da6da9be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780928"/>
            <a:ext cx="4896544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Источник информации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892480" cy="4525963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chemeClr val="accent4">
                    <a:lumMod val="50000"/>
                  </a:schemeClr>
                </a:solidFill>
              </a:rPr>
              <a:t>http://mogut-vse.ru/ludy/index.php?option=com_content&amp;view=article&amp;id=91:2011-07-19-17-17-18&amp;catid=44:2011-02-18-23-16-48&amp;Itemid=97</a:t>
            </a:r>
            <a:endParaRPr lang="ru-RU" sz="2400" b="1" u="sng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400" b="1" u="sng" dirty="0" smtClean="0">
                <a:solidFill>
                  <a:schemeClr val="accent4">
                    <a:lumMod val="50000"/>
                  </a:schemeClr>
                </a:solidFill>
              </a:rPr>
              <a:t>http://www.liveinternet.ru/users/4153190/post153003311/comments</a:t>
            </a:r>
            <a:endParaRPr lang="ru-RU" sz="2400" b="1" u="sng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400" b="1" u="sng" dirty="0" smtClean="0">
                <a:solidFill>
                  <a:schemeClr val="accent4">
                    <a:lumMod val="50000"/>
                  </a:schemeClr>
                </a:solidFill>
              </a:rPr>
              <a:t>http://shkolazhizni.ru/archive/0/n-21303/</a:t>
            </a:r>
            <a:endParaRPr lang="ru-RU" sz="2400" b="1" u="sng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400" b="1" u="sng" dirty="0" smtClean="0">
                <a:solidFill>
                  <a:schemeClr val="accent4">
                    <a:lumMod val="50000"/>
                  </a:schemeClr>
                </a:solidFill>
              </a:rPr>
              <a:t>http://bibliotekar.ru/slovarZhivopis/149.htm</a:t>
            </a:r>
            <a:endParaRPr lang="ru-RU" sz="2400" b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1"/>
            <a:ext cx="8507288" cy="1872207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Пуантилизм</a:t>
            </a:r>
            <a:r>
              <a:rPr lang="ru-RU" sz="2400" dirty="0" smtClean="0"/>
              <a:t> — </a:t>
            </a:r>
            <a:r>
              <a:rPr lang="ru-RU" sz="2400" b="1" i="1" dirty="0" smtClean="0"/>
              <a:t>стиль письма в живописи, использующий чистые, не смешиваемые на палитре краски, наносимые мелкими мазками прямоугольной или круглой формы.</a:t>
            </a:r>
          </a:p>
        </p:txBody>
      </p:sp>
      <p:pic>
        <p:nvPicPr>
          <p:cNvPr id="4" name="Picture 2" descr="http://078.com.ua/upload/media/zhivopis/zivopis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16832"/>
            <a:ext cx="5695950" cy="453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354162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 smtClean="0"/>
              <a:t>Смешение цветов с образованием оттенков происходит на этапе восприятия картины зрителем с дальнего расстояния или в уменьшенном виде</a:t>
            </a:r>
            <a:endParaRPr lang="ru-RU" sz="2800" dirty="0"/>
          </a:p>
        </p:txBody>
      </p:sp>
      <p:pic>
        <p:nvPicPr>
          <p:cNvPr id="4" name="Picture 6" descr="http://pics.livejournal.com/dash777/pic/0001004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6134100" cy="4552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/>
              <a:t>Изобрел пуантилизм французский живописец Жорж Сёра на основе научной теории дополнительных цветов.</a:t>
            </a:r>
            <a:endParaRPr lang="ru-RU" sz="2000" b="1" dirty="0"/>
          </a:p>
        </p:txBody>
      </p:sp>
      <p:pic>
        <p:nvPicPr>
          <p:cNvPr id="8" name="Picture 2" descr="http://dic.academic.ru/pictures/wiki/files/49/180px-Seurat-La_Parade_detai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387173"/>
            <a:ext cx="3168352" cy="5139771"/>
          </a:xfrm>
          <a:prstGeom prst="rect">
            <a:avLst/>
          </a:prstGeom>
          <a:noFill/>
        </p:spPr>
      </p:pic>
      <p:pic>
        <p:nvPicPr>
          <p:cNvPr id="10" name="Picture 4" descr="http://mogut-vse.ru/ludy/images/stories/seurat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26366"/>
            <a:ext cx="3239641" cy="5183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57018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Оптическое смешение трех чистых основных цветов (красный, синий, желтый) и пар дополнительных цветов (красный — зеленый, синий — оранжевый, желтый — фиолетовый) дает значительно большую яркость, чем механическая смесь пигментов.</a:t>
            </a:r>
            <a:endParaRPr lang="ru-RU" sz="2400" b="1" dirty="0"/>
          </a:p>
        </p:txBody>
      </p:sp>
      <p:pic>
        <p:nvPicPr>
          <p:cNvPr id="9" name="Picture 2" descr="http://img0.liveinternet.ru/images/attach/c/1/50/667/50667181_49400199_art_19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382989"/>
            <a:ext cx="4104456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b="1" dirty="0" smtClean="0"/>
              <a:t>Пуантилизм — это живописный метод, и возникшее на его основе течение в живописи постимпрессионизма</a:t>
            </a:r>
            <a:endParaRPr lang="ru-RU" sz="2400" b="1" dirty="0"/>
          </a:p>
        </p:txBody>
      </p:sp>
      <p:pic>
        <p:nvPicPr>
          <p:cNvPr id="4" name="Picture 2" descr="http://mogut-vse.ru/ludy/images/stories/entree%20du%20port%20de%20honfleur_seur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16468"/>
            <a:ext cx="6219056" cy="5058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200223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По мнению многих критиков, новый метод сводил на нет творческую индивидуальность художника и превращал его работу в скучное механическое нанесение мазков. Это было не так. </a:t>
            </a:r>
            <a:br>
              <a:rPr lang="ru-RU" sz="2000" dirty="0" smtClean="0"/>
            </a:br>
            <a:r>
              <a:rPr lang="ru-RU" sz="2000" dirty="0" err="1" smtClean="0"/>
              <a:t>Пуантилистическая</a:t>
            </a:r>
            <a:r>
              <a:rPr lang="ru-RU" sz="2000" dirty="0" smtClean="0"/>
              <a:t> техника помогла создать яркие, контрастные по колориту пейзажи П. </a:t>
            </a:r>
            <a:r>
              <a:rPr lang="ru-RU" sz="2000" dirty="0" err="1" smtClean="0"/>
              <a:t>Синьяку</a:t>
            </a:r>
            <a:r>
              <a:rPr lang="ru-RU" sz="2000" dirty="0" smtClean="0"/>
              <a:t> и тонко передающие нюансы цвета полотна Ж. Сера, а также повысить декоративность картин многим их последователям, например итальянскому живописцу Дж. Балла.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Picture 2" descr="http://stat18.privet.ru/lr/0a1d5eede5d07be562de73b2332b79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4752528" cy="3794712"/>
          </a:xfrm>
          <a:prstGeom prst="rect">
            <a:avLst/>
          </a:prstGeom>
          <a:noFill/>
        </p:spPr>
      </p:pic>
      <p:pic>
        <p:nvPicPr>
          <p:cNvPr id="4" name="Picture 2" descr="http://dic.academic.ru/pictures/wiki/files/51/350px-Georges_Seurat_-_Un_dimanche_apr%C3%A8s-midi_%C3%A0_l%27%C3%8Ele_de_la_Grande_Jat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636912"/>
            <a:ext cx="3769650" cy="30243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6093297"/>
            <a:ext cx="84969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Поль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Синьяк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Жорж Сёра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Главная особенность пуантилизма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Мазки должны быть небольшими, любой формы</a:t>
            </a:r>
          </a:p>
          <a:p>
            <a:r>
              <a:rPr lang="ru-RU" dirty="0" smtClean="0"/>
              <a:t>Техника не ограничивает художника в выборе живописного материала – акварель, гуашь, масло, акрил, темпера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237</Words>
  <Application>Microsoft Office PowerPoint</Application>
  <PresentationFormat>Экран (4:3)</PresentationFormat>
  <Paragraphs>28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Смешение цветов с образованием оттенков происходит на этапе восприятия картины зрителем с дальнего расстояния или в уменьшенном виде</vt:lpstr>
      <vt:lpstr>Изобрел пуантилизм французский живописец Жорж Сёра на основе научной теории дополнительных цветов.</vt:lpstr>
      <vt:lpstr>Оптическое смешение трех чистых основных цветов (красный, синий, желтый) и пар дополнительных цветов (красный — зеленый, синий — оранжевый, желтый — фиолетовый) дает значительно большую яркость, чем механическая смесь пигментов.</vt:lpstr>
      <vt:lpstr>Пуантилизм — это живописный метод, и возникшее на его основе течение в живописи постимпрессионизма</vt:lpstr>
      <vt:lpstr>По мнению многих критиков, новый метод сводил на нет творческую индивидуальность художника и превращал его работу в скучное механическое нанесение мазков. Это было не так.  Пуантилистическая техника помогла создать яркие, контрастные по колориту пейзажи П. Синьяку и тонко передающие нюансы цвета полотна Ж. Сера, а также повысить декоративность картин многим их последователям, например итальянскому живописцу Дж. Балла. </vt:lpstr>
      <vt:lpstr>Главная особенность пуантилизма</vt:lpstr>
      <vt:lpstr>Слайд 10</vt:lpstr>
      <vt:lpstr>Слайд 11</vt:lpstr>
      <vt:lpstr>Слайд 12</vt:lpstr>
      <vt:lpstr>Слайд 13</vt:lpstr>
      <vt:lpstr>Слайд 14</vt:lpstr>
      <vt:lpstr>Слайд 15</vt:lpstr>
      <vt:lpstr>Основоположники пуантилизма старались писать чистыми «радужными» цветами</vt:lpstr>
      <vt:lpstr>Чтобы писать в этой технике, надо иметь базовые знания построения простых форм,  передачи объема-материальности предметов, а так же знания линейной и воздушной перспективы, впрочем, как и в любой другой технике.</vt:lpstr>
      <vt:lpstr>Пол Норманселл</vt:lpstr>
      <vt:lpstr>Слайд 19</vt:lpstr>
      <vt:lpstr>Слайд 20</vt:lpstr>
      <vt:lpstr>Слайд 21</vt:lpstr>
      <vt:lpstr>Источник информации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ру.юст</dc:creator>
  <cp:lastModifiedBy>username</cp:lastModifiedBy>
  <cp:revision>29</cp:revision>
  <dcterms:created xsi:type="dcterms:W3CDTF">2011-12-07T14:21:41Z</dcterms:created>
  <dcterms:modified xsi:type="dcterms:W3CDTF">2020-07-30T06:15:06Z</dcterms:modified>
</cp:coreProperties>
</file>