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7EA29B-EC7F-49BA-8FEB-69B10FA3B7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E0D906-F887-42BC-9179-24AFEF5DF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0664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 центр внешкольной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492922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4" name="Рисунок 3" descr="http://cs409530.vk.me/v409530868/4313/3rOygxh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ская юношеская спортивная школа - Россия, Краснодарский - Фотографии на карте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75009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Аллея  памяти</a:t>
            </a:r>
            <a:endParaRPr lang="ru-RU" dirty="0"/>
          </a:p>
        </p:txBody>
      </p:sp>
      <p:pic>
        <p:nvPicPr>
          <p:cNvPr id="4" name="Содержимое 3" descr="Онлайн консультации врач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28667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аница Полтавская (Красноармейская) Краснодарского края - Росс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аница Полтавская Краснодарского кра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графии станицы Полтавской Краснодарский кра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750098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Объясните смысл пословиц.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1.  Будет  и  на  нашей  улице  праздник.</a:t>
            </a:r>
          </a:p>
          <a:p>
            <a:pPr>
              <a:buNone/>
            </a:pPr>
            <a:r>
              <a:rPr lang="ru-RU" sz="6000" dirty="0" smtClean="0"/>
              <a:t>2.  На  своей  улице  смела  и  курица.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Составить безопасный маршрут из дома в школу и обратно.</a:t>
            </a:r>
          </a:p>
          <a:p>
            <a:pPr>
              <a:buNone/>
            </a:pPr>
            <a:r>
              <a:rPr lang="ru-RU" dirty="0" smtClean="0"/>
              <a:t>-  Что  вы  видите,  когда  идёте  в  школу?</a:t>
            </a:r>
          </a:p>
          <a:p>
            <a:pPr>
              <a:buFontTx/>
              <a:buChar char="-"/>
            </a:pPr>
            <a:r>
              <a:rPr lang="ru-RU" dirty="0" smtClean="0"/>
              <a:t>На  </a:t>
            </a:r>
            <a:r>
              <a:rPr lang="ru-RU" dirty="0" smtClean="0"/>
              <a:t>что  нужно  обращать  внимание  по  пути  в  школу  и  домой</a:t>
            </a:r>
            <a:r>
              <a:rPr lang="ru-RU" dirty="0" smtClean="0"/>
              <a:t>?</a:t>
            </a:r>
          </a:p>
          <a:p>
            <a:pPr>
              <a:buFontTx/>
              <a:buChar char="-"/>
            </a:pPr>
            <a:r>
              <a:rPr lang="ru-RU" dirty="0" smtClean="0"/>
              <a:t>Пришлите, по возможности, </a:t>
            </a:r>
            <a:r>
              <a:rPr lang="ru-RU" smtClean="0"/>
              <a:t>фото рисунка.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Спасибо за урок!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 два  ряда дома  стоят – десять, двенадцать, сто подряд  и  квадратными  глазами  друг  на  друга  глядят?  (. . . . .)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Отгадайте  ребус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У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 О  чём  пойдёт речь на  уроке?</a:t>
            </a:r>
            <a:endParaRPr lang="ru-RU" sz="2400" dirty="0"/>
          </a:p>
        </p:txBody>
      </p:sp>
      <p:pic>
        <p:nvPicPr>
          <p:cNvPr id="5" name="Рисунок 4" descr="Детские Лица клипарты - ClipartLogo.com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43372" y="2000240"/>
            <a:ext cx="433387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264" y="214290"/>
            <a:ext cx="2354544" cy="6086484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благоустроенная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станица.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Тихие улочки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станицы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украшают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старинные дома.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такое улица?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населенных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пунктах: два ряда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домов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ними для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прохода и проезда,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само это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пространство.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s409530.vk.me/v409530868/4313/3rOygxh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5448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Улица  без  названия – </a:t>
            </a:r>
            <a:br>
              <a:rPr lang="ru-RU" dirty="0" smtClean="0"/>
            </a:br>
            <a:r>
              <a:rPr lang="ru-RU" dirty="0" smtClean="0"/>
              <a:t>как человек  без имени.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Почти  в  каждом  кубанском  городе  и  станице  есть улица, которая  называется  Красная.</a:t>
            </a:r>
          </a:p>
          <a:p>
            <a:r>
              <a:rPr lang="ru-RU" dirty="0" smtClean="0"/>
              <a:t>Почему  её  так называют?  Красной (от «красно, красиво») улица была названа ещё в XVIII в. Казаками. </a:t>
            </a:r>
          </a:p>
          <a:p>
            <a:r>
              <a:rPr lang="ru-RU" dirty="0" smtClean="0"/>
              <a:t>Красная на выходные и праздники перекрывается для движения автомобилей и превращается в пешеходную зону. Это одно из любимых мест  полтавчан</a:t>
            </a:r>
          </a:p>
          <a:p>
            <a:r>
              <a:rPr lang="ru-RU" dirty="0" smtClean="0"/>
              <a:t>Чем  привлекательна наша  улица Красная?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Здание Администрации района</a:t>
            </a:r>
            <a:endParaRPr lang="ru-RU" dirty="0"/>
          </a:p>
        </p:txBody>
      </p:sp>
      <p:pic>
        <p:nvPicPr>
          <p:cNvPr id="4" name="Содержимое 3" descr="https://pp.vk.me/c607629/v607629868/7356/6APSAifbd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28736"/>
            <a:ext cx="74993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 сельского поселения</a:t>
            </a:r>
            <a:endParaRPr lang="ru-RU" dirty="0"/>
          </a:p>
        </p:txBody>
      </p:sp>
      <p:pic>
        <p:nvPicPr>
          <p:cNvPr id="4" name="Содержимое 3" descr="http://cs409530.vk.me/v409530868/4313/3rOygxhEL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  Культуры</a:t>
            </a:r>
            <a:endParaRPr lang="ru-RU" dirty="0"/>
          </a:p>
        </p:txBody>
      </p:sp>
      <p:pic>
        <p:nvPicPr>
          <p:cNvPr id="4" name="Содержимое 3" descr="https://pp.vk.me/c607629/v607629868/737a/n2axk5iuZJ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Пресвятой  Богородицы</a:t>
            </a:r>
            <a:endParaRPr lang="ru-RU" dirty="0"/>
          </a:p>
        </p:txBody>
      </p:sp>
      <p:pic>
        <p:nvPicPr>
          <p:cNvPr id="4" name="Содержимое 3" descr="Церковь Рождества Пресвятой Богородицы - Полтавска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47800"/>
            <a:ext cx="7072362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279</TotalTime>
  <Words>228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Муниципальное общеобразовательное учреждение  дополнительного образования детей центр внешкольной работы</vt:lpstr>
      <vt:lpstr>Загадка </vt:lpstr>
      <vt:lpstr>Отгадайте  ребус</vt:lpstr>
      <vt:lpstr>Слайд 4</vt:lpstr>
      <vt:lpstr>Улица  без  названия –  как человек  без имени.</vt:lpstr>
      <vt:lpstr>Здание Администрации района</vt:lpstr>
      <vt:lpstr>Здание  сельского поселения</vt:lpstr>
      <vt:lpstr>Дом  Культуры</vt:lpstr>
      <vt:lpstr>Храм Пресвятой  Богородицы</vt:lpstr>
      <vt:lpstr>Слайд 10</vt:lpstr>
      <vt:lpstr>Аллея  памяти</vt:lpstr>
      <vt:lpstr>Слайд 12</vt:lpstr>
      <vt:lpstr>Слайд 13</vt:lpstr>
      <vt:lpstr>Слайд 14</vt:lpstr>
      <vt:lpstr>Объясните смысл пословиц. </vt:lpstr>
      <vt:lpstr>Домашнее задание.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 общеобразовательная школа № 4</dc:title>
  <dc:creator>UZER</dc:creator>
  <cp:lastModifiedBy>Пользователь</cp:lastModifiedBy>
  <cp:revision>29</cp:revision>
  <dcterms:created xsi:type="dcterms:W3CDTF">2015-04-20T17:16:55Z</dcterms:created>
  <dcterms:modified xsi:type="dcterms:W3CDTF">2020-04-17T13:47:43Z</dcterms:modified>
</cp:coreProperties>
</file>