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132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87" d="100"/>
          <a:sy n="87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57356" y="285728"/>
            <a:ext cx="7000924" cy="1143008"/>
          </a:xfr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rmAutofit/>
          </a:bodyPr>
          <a:lstStyle>
            <a:lvl1pPr>
              <a:defRPr sz="1600" baseline="0">
                <a:ln>
                  <a:solidFill>
                    <a:schemeClr val="accent2">
                      <a:lumMod val="75000"/>
                    </a:schemeClr>
                  </a:solidFill>
                </a:ln>
              </a:defRPr>
            </a:lvl1pPr>
          </a:lstStyle>
          <a:p>
            <a:r>
              <a:rPr lang="ru-RU" dirty="0" smtClean="0"/>
              <a:t>ОРГАНИЗАЦИЯ ОБРАЗОВАТЕЛЬНОГО ПРОЦЕССА С ПРИМИНЕНИЕМ ЭЛЕКТРОННОГО ОБУЧЕНИЯ И ДИСТАНЦИОННЫХ ОБРАЗОВАТЕЛЬНЫХ ТЕХНОЛОГИЙ В МБУ ДО ЦВР СТ.ПОЛТАВСКОЙ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14282" y="1714489"/>
            <a:ext cx="4283106" cy="571503"/>
          </a:xfrm>
          <a:blipFill>
            <a:blip r:embed="rId2" cstate="print"/>
            <a:tile tx="0" ty="0" sx="100000" sy="100000" flip="none" algn="tl"/>
          </a:blipFill>
        </p:spPr>
        <p:txBody>
          <a:bodyPr anchor="b">
            <a:normAutofit/>
          </a:bodyPr>
          <a:lstStyle>
            <a:lvl1pPr marL="0" indent="0" algn="l">
              <a:buNone/>
              <a:defRPr sz="2400" b="1" baseline="0">
                <a:ln>
                  <a:noFill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1. </a:t>
            </a:r>
            <a:r>
              <a:rPr lang="ru-RU" dirty="0" err="1" smtClean="0"/>
              <a:t>Мессенджеры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714488"/>
            <a:ext cx="4041775" cy="571504"/>
          </a:xfrm>
          <a:blipFill>
            <a:blip r:embed="rId2" cstate="print"/>
            <a:tile tx="0" ty="0" sx="100000" sy="100000" flip="none" algn="tl"/>
          </a:blipFill>
        </p:spPr>
        <p:txBody>
          <a:bodyPr anchor="b">
            <a:normAutofit/>
          </a:bodyPr>
          <a:lstStyle>
            <a:lvl1pPr marL="0" indent="0">
              <a:buNone/>
              <a:defRPr sz="2000" b="1" baseline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Интернет-платформа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4500562" y="3714752"/>
            <a:ext cx="4500594" cy="107157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>
            <a:lvl1pPr algn="ctr">
              <a:buNone/>
              <a:defRPr sz="1400" b="1" baseline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Тема занятия «Театральный грим»</a:t>
            </a:r>
          </a:p>
          <a:p>
            <a:pPr lvl="0"/>
            <a:r>
              <a:rPr lang="ru-RU" dirty="0" smtClean="0"/>
              <a:t>Детям предложена презентация по этой теме и примеры нанесения различного грима под разный театральные образы.</a:t>
            </a:r>
          </a:p>
          <a:p>
            <a:pPr lvl="0"/>
            <a:endParaRPr lang="ru-RU" dirty="0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000232" y="4786322"/>
            <a:ext cx="1643074" cy="500066"/>
          </a:xfrm>
        </p:spPr>
        <p:txBody>
          <a:bodyPr/>
          <a:lstStyle>
            <a:lvl1pPr algn="ctr">
              <a:defRPr i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Занятия проходят в форме видео-уроков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143108" y="5429264"/>
            <a:ext cx="6786610" cy="12922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 МБУ ДО ЦВР ст.Полтавской реализуется больше 20 программ с использованием электронных ресурсов и дистанционных технологий, используются такие ресурсы как </a:t>
            </a:r>
            <a:r>
              <a:rPr lang="ru-RU" dirty="0" err="1" smtClean="0"/>
              <a:t>интернет-платформы</a:t>
            </a:r>
            <a:r>
              <a:rPr lang="ru-RU" dirty="0" smtClean="0"/>
              <a:t>, </a:t>
            </a:r>
            <a:r>
              <a:rPr lang="ru-RU" dirty="0" err="1" smtClean="0"/>
              <a:t>видеохостинги</a:t>
            </a:r>
            <a:r>
              <a:rPr lang="ru-RU" dirty="0" smtClean="0"/>
              <a:t> и </a:t>
            </a:r>
            <a:r>
              <a:rPr lang="ru-RU" dirty="0" err="1" smtClean="0"/>
              <a:t>мессенджеры</a:t>
            </a:r>
            <a:r>
              <a:rPr lang="ru-RU" dirty="0" smtClean="0"/>
              <a:t> социальных сетей, а также  </a:t>
            </a:r>
            <a:r>
              <a:rPr lang="en-US" dirty="0" err="1" smtClean="0"/>
              <a:t>Youtube</a:t>
            </a:r>
            <a:r>
              <a:rPr lang="ru-RU" dirty="0" smtClean="0"/>
              <a:t>,</a:t>
            </a:r>
            <a:r>
              <a:rPr lang="en-US" dirty="0" smtClean="0"/>
              <a:t> VK</a:t>
            </a:r>
            <a:r>
              <a:rPr lang="ru-RU" dirty="0" smtClean="0"/>
              <a:t>.</a:t>
            </a:r>
            <a:r>
              <a:rPr lang="en-US" dirty="0" smtClean="0"/>
              <a:t> Googl.klacc.ru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Instagrame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Маам.ру</a:t>
            </a:r>
            <a:r>
              <a:rPr lang="ru-RU" dirty="0" smtClean="0"/>
              <a:t> и др. Охват детей составляет более 1350 человек, педагогов реализующих программы – 14. Одним из педагогов осуществляется дистанционное обучение ребенка с ОВЗ по декоративно-прикладному творчеству. Налажено сетевое взаимодействия между общеобразовательными учреждениями района и педагогами ДО для более полного охвата  и качественного обучения детей.</a:t>
            </a:r>
            <a:endParaRPr lang="ru-RU" dirty="0"/>
          </a:p>
        </p:txBody>
      </p:sp>
      <p:pic>
        <p:nvPicPr>
          <p:cNvPr id="11" name="Рисунок 10" descr="логотип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8799656">
            <a:off x="408263" y="248494"/>
            <a:ext cx="1218122" cy="1239921"/>
          </a:xfrm>
          <a:prstGeom prst="rect">
            <a:avLst/>
          </a:prstGeom>
        </p:spPr>
      </p:pic>
      <p:pic>
        <p:nvPicPr>
          <p:cNvPr id="12" name="Рисунок 11" descr="IMG-20200413-WA0006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554982">
            <a:off x="480798" y="2341369"/>
            <a:ext cx="1785950" cy="2571768"/>
          </a:xfrm>
          <a:prstGeom prst="rect">
            <a:avLst/>
          </a:prstGeom>
        </p:spPr>
      </p:pic>
      <p:pic>
        <p:nvPicPr>
          <p:cNvPr id="13" name="Рисунок 12" descr="IMG-20200413-WA0007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rot="484423">
            <a:off x="2428860" y="2428868"/>
            <a:ext cx="2071689" cy="2500330"/>
          </a:xfrm>
          <a:prstGeom prst="rect">
            <a:avLst/>
          </a:prstGeom>
        </p:spPr>
      </p:pic>
      <p:pic>
        <p:nvPicPr>
          <p:cNvPr id="14" name="Рисунок 13" descr="IMG-20200413-WA0015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21040903">
            <a:off x="195483" y="4147043"/>
            <a:ext cx="1928826" cy="2571768"/>
          </a:xfrm>
          <a:prstGeom prst="rect">
            <a:avLst/>
          </a:prstGeom>
        </p:spPr>
      </p:pic>
      <p:pic>
        <p:nvPicPr>
          <p:cNvPr id="15" name="Рисунок 14" descr="wapp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071802" y="1428736"/>
            <a:ext cx="1214446" cy="1000108"/>
          </a:xfrm>
          <a:prstGeom prst="rect">
            <a:avLst/>
          </a:prstGeom>
        </p:spPr>
      </p:pic>
      <p:pic>
        <p:nvPicPr>
          <p:cNvPr id="1027" name="Picture 3" descr="C:\Users\ЦВР\Downloads\eec0174bd5eec93857775128f539d373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48" y="1571612"/>
            <a:ext cx="928694" cy="785818"/>
          </a:xfrm>
          <a:prstGeom prst="rect">
            <a:avLst/>
          </a:prstGeom>
          <a:noFill/>
        </p:spPr>
      </p:pic>
      <p:pic>
        <p:nvPicPr>
          <p:cNvPr id="17" name="Рисунок 16" descr="IMG-20200413-WA0026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 rot="20827977">
            <a:off x="4714876" y="2428868"/>
            <a:ext cx="1285884" cy="1285860"/>
          </a:xfrm>
          <a:prstGeom prst="rect">
            <a:avLst/>
          </a:prstGeom>
        </p:spPr>
      </p:pic>
      <p:pic>
        <p:nvPicPr>
          <p:cNvPr id="18" name="Рисунок 17" descr="488376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 rot="570745">
            <a:off x="5729329" y="2453977"/>
            <a:ext cx="1263531" cy="1142984"/>
          </a:xfrm>
          <a:prstGeom prst="rect">
            <a:avLst/>
          </a:prstGeom>
        </p:spPr>
      </p:pic>
      <p:pic>
        <p:nvPicPr>
          <p:cNvPr id="19" name="Рисунок 18" descr="fac62b2edd0c1c36a954ab8bf8c0fd2c--owl-eyes-theatrical-makeup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6786578" y="2571744"/>
            <a:ext cx="942976" cy="952498"/>
          </a:xfrm>
          <a:prstGeom prst="rect">
            <a:avLst/>
          </a:prstGeom>
        </p:spPr>
      </p:pic>
      <p:pic>
        <p:nvPicPr>
          <p:cNvPr id="20" name="Рисунок 19" descr="IMG-20200413-WA0058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 rot="974943">
            <a:off x="7626622" y="2505937"/>
            <a:ext cx="1214446" cy="10715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57356" y="285728"/>
            <a:ext cx="7000924" cy="1143008"/>
          </a:xfr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>
            <a:normAutofit/>
          </a:bodyPr>
          <a:lstStyle>
            <a:lvl1pPr>
              <a:defRPr sz="1600" baseline="0">
                <a:ln>
                  <a:solidFill>
                    <a:schemeClr val="accent2">
                      <a:lumMod val="75000"/>
                    </a:schemeClr>
                  </a:solidFill>
                </a:ln>
              </a:defRPr>
            </a:lvl1pPr>
          </a:lstStyle>
          <a:p>
            <a:r>
              <a:rPr lang="ru-RU" dirty="0" smtClean="0"/>
              <a:t>ОРГАНИЗАЦИЯ ОБРАЗОВАТЕЛЬНОГО ПРОЦЕССА С ПРИМИНЕНИЕМ ЭЛЕКТРОННОГО ОБУЧЕНИЯ И ДИСТАНЦИОННЫХ ОБРАЗОВАТЕЛЬНЫХ ТЕХНОЛОГИЙ В МБУ ДО ЦВР СТ.ПОЛТАВСКОЙ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14282" y="1714489"/>
            <a:ext cx="4283106" cy="571503"/>
          </a:xfrm>
          <a:blipFill>
            <a:blip r:embed="rId2" cstate="print"/>
            <a:tile tx="0" ty="0" sx="100000" sy="100000" flip="none" algn="tl"/>
          </a:blipFill>
        </p:spPr>
        <p:txBody>
          <a:bodyPr anchor="b">
            <a:normAutofit/>
          </a:bodyPr>
          <a:lstStyle>
            <a:lvl1pPr marL="0" indent="0" algn="l">
              <a:buNone/>
              <a:defRPr sz="2400" b="1" baseline="0">
                <a:ln>
                  <a:noFill/>
                </a:ln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1. </a:t>
            </a:r>
            <a:r>
              <a:rPr lang="ru-RU" dirty="0" err="1" smtClean="0"/>
              <a:t>Мессенджеры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714488"/>
            <a:ext cx="4041775" cy="571504"/>
          </a:xfrm>
          <a:blipFill>
            <a:blip r:embed="rId2" cstate="print"/>
            <a:tile tx="0" ty="0" sx="100000" sy="100000" flip="none" algn="tl"/>
          </a:blipFill>
        </p:spPr>
        <p:txBody>
          <a:bodyPr anchor="b">
            <a:normAutofit/>
          </a:bodyPr>
          <a:lstStyle>
            <a:lvl1pPr marL="0" indent="0">
              <a:buNone/>
              <a:defRPr sz="2000" b="1" baseline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Интернет-платформа</a:t>
            </a:r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 hasCustomPrompt="1"/>
          </p:nvPr>
        </p:nvSpPr>
        <p:spPr>
          <a:xfrm>
            <a:off x="4500562" y="3714752"/>
            <a:ext cx="4500594" cy="107157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>
            <a:lvl1pPr algn="ctr">
              <a:buNone/>
              <a:defRPr sz="1400" b="1" baseline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 sz="2000"/>
            </a:lvl2pPr>
            <a:lvl3pPr>
              <a:buNone/>
              <a:defRPr sz="1800"/>
            </a:lvl3pPr>
            <a:lvl4pPr>
              <a:buNone/>
              <a:defRPr sz="1600"/>
            </a:lvl4pPr>
            <a:lvl5pPr>
              <a:buNone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Тема занятия «Театральный грим»</a:t>
            </a:r>
          </a:p>
          <a:p>
            <a:pPr lvl="0"/>
            <a:r>
              <a:rPr lang="ru-RU" dirty="0" smtClean="0"/>
              <a:t>Детям предложена презентация по этой теме и примеры нанесения различного грима под разный театральные образы.</a:t>
            </a:r>
          </a:p>
          <a:p>
            <a:pPr lvl="0"/>
            <a:endParaRPr lang="ru-RU" dirty="0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000232" y="4786322"/>
            <a:ext cx="1643074" cy="500066"/>
          </a:xfrm>
        </p:spPr>
        <p:txBody>
          <a:bodyPr/>
          <a:lstStyle>
            <a:lvl1pPr algn="ctr">
              <a:defRPr i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Занятия проходят в форме видео-уроков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143108" y="5429264"/>
            <a:ext cx="6786610" cy="12922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 МБУ ДО ЦВР ст.Полтавской реализуется больше 20 программ с использованием электронных ресурсов и дистанционных технологий, используются такие ресурсы как </a:t>
            </a:r>
            <a:r>
              <a:rPr lang="ru-RU" dirty="0" err="1" smtClean="0"/>
              <a:t>интернет-платформы</a:t>
            </a:r>
            <a:r>
              <a:rPr lang="ru-RU" dirty="0" smtClean="0"/>
              <a:t>, </a:t>
            </a:r>
            <a:r>
              <a:rPr lang="ru-RU" dirty="0" err="1" smtClean="0"/>
              <a:t>видеохостинги</a:t>
            </a:r>
            <a:r>
              <a:rPr lang="ru-RU" dirty="0" smtClean="0"/>
              <a:t> и </a:t>
            </a:r>
            <a:r>
              <a:rPr lang="ru-RU" dirty="0" err="1" smtClean="0"/>
              <a:t>мессенджеры</a:t>
            </a:r>
            <a:r>
              <a:rPr lang="ru-RU" dirty="0" smtClean="0"/>
              <a:t> социальных сетей, а также  </a:t>
            </a:r>
            <a:r>
              <a:rPr lang="en-US" dirty="0" err="1" smtClean="0"/>
              <a:t>Youtube</a:t>
            </a:r>
            <a:r>
              <a:rPr lang="ru-RU" dirty="0" smtClean="0"/>
              <a:t>,</a:t>
            </a:r>
            <a:r>
              <a:rPr lang="en-US" dirty="0" smtClean="0"/>
              <a:t> VK</a:t>
            </a:r>
            <a:r>
              <a:rPr lang="ru-RU" dirty="0" smtClean="0"/>
              <a:t>.</a:t>
            </a:r>
            <a:r>
              <a:rPr lang="en-US" dirty="0" smtClean="0"/>
              <a:t> Googl.klacc.ru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Instagrame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 smtClean="0"/>
              <a:t>Маам.ру</a:t>
            </a:r>
            <a:r>
              <a:rPr lang="ru-RU" dirty="0" smtClean="0"/>
              <a:t> и др. Охват детей составляет более 1350 человек, педагогов реализующих программы – 14. Одним из педагогов осуществляется дистанционное обучение ребенка с ОВЗ по декоративно-прикладному творчеству. Налажено сетевое взаимодействия между общеобразовательными учреждениями района и педагогами ДО для более полного охвата  и качественного обучения детей.</a:t>
            </a:r>
            <a:endParaRPr lang="ru-RU" dirty="0"/>
          </a:p>
        </p:txBody>
      </p:sp>
      <p:pic>
        <p:nvPicPr>
          <p:cNvPr id="11" name="Рисунок 10" descr="логотип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8799656">
            <a:off x="408263" y="248494"/>
            <a:ext cx="1218122" cy="1239921"/>
          </a:xfrm>
          <a:prstGeom prst="rect">
            <a:avLst/>
          </a:prstGeom>
        </p:spPr>
      </p:pic>
      <p:pic>
        <p:nvPicPr>
          <p:cNvPr id="12" name="Рисунок 11" descr="IMG-20200413-WA0006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rot="554982">
            <a:off x="480798" y="2341369"/>
            <a:ext cx="1785950" cy="2571768"/>
          </a:xfrm>
          <a:prstGeom prst="rect">
            <a:avLst/>
          </a:prstGeom>
        </p:spPr>
      </p:pic>
      <p:pic>
        <p:nvPicPr>
          <p:cNvPr id="13" name="Рисунок 12" descr="IMG-20200413-WA0007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rot="484423">
            <a:off x="2428860" y="2428868"/>
            <a:ext cx="2071689" cy="2500330"/>
          </a:xfrm>
          <a:prstGeom prst="rect">
            <a:avLst/>
          </a:prstGeom>
        </p:spPr>
      </p:pic>
      <p:pic>
        <p:nvPicPr>
          <p:cNvPr id="14" name="Рисунок 13" descr="IMG-20200413-WA0015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rot="21040903">
            <a:off x="195483" y="4147043"/>
            <a:ext cx="1928826" cy="2571768"/>
          </a:xfrm>
          <a:prstGeom prst="rect">
            <a:avLst/>
          </a:prstGeom>
        </p:spPr>
      </p:pic>
      <p:pic>
        <p:nvPicPr>
          <p:cNvPr id="15" name="Рисунок 14" descr="wapp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3071802" y="1428736"/>
            <a:ext cx="1214446" cy="1000108"/>
          </a:xfrm>
          <a:prstGeom prst="rect">
            <a:avLst/>
          </a:prstGeom>
        </p:spPr>
      </p:pic>
      <p:pic>
        <p:nvPicPr>
          <p:cNvPr id="1027" name="Picture 3" descr="C:\Users\ЦВР\Downloads\eec0174bd5eec93857775128f539d373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8148" y="1571612"/>
            <a:ext cx="928694" cy="785818"/>
          </a:xfrm>
          <a:prstGeom prst="rect">
            <a:avLst/>
          </a:prstGeom>
          <a:noFill/>
        </p:spPr>
      </p:pic>
      <p:pic>
        <p:nvPicPr>
          <p:cNvPr id="17" name="Рисунок 16" descr="IMG-20200413-WA0026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 rot="20827977">
            <a:off x="4714876" y="2428868"/>
            <a:ext cx="1285884" cy="1285860"/>
          </a:xfrm>
          <a:prstGeom prst="rect">
            <a:avLst/>
          </a:prstGeom>
        </p:spPr>
      </p:pic>
      <p:pic>
        <p:nvPicPr>
          <p:cNvPr id="18" name="Рисунок 17" descr="488376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 rot="570745">
            <a:off x="5729329" y="2453977"/>
            <a:ext cx="1263531" cy="1142984"/>
          </a:xfrm>
          <a:prstGeom prst="rect">
            <a:avLst/>
          </a:prstGeom>
        </p:spPr>
      </p:pic>
      <p:pic>
        <p:nvPicPr>
          <p:cNvPr id="19" name="Рисунок 18" descr="fac62b2edd0c1c36a954ab8bf8c0fd2c--owl-eyes-theatrical-makeup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6786578" y="2571744"/>
            <a:ext cx="942976" cy="952498"/>
          </a:xfrm>
          <a:prstGeom prst="rect">
            <a:avLst/>
          </a:prstGeom>
        </p:spPr>
      </p:pic>
      <p:pic>
        <p:nvPicPr>
          <p:cNvPr id="20" name="Рисунок 19" descr="IMG-20200413-WA0058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 rot="974943">
            <a:off x="7626622" y="2505937"/>
            <a:ext cx="1214446" cy="10715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60" r:id="rId3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0.jpeg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12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11" Type="http://schemas.openxmlformats.org/officeDocument/2006/relationships/image" Target="../media/image10.jpeg"/><Relationship Id="rId5" Type="http://schemas.openxmlformats.org/officeDocument/2006/relationships/image" Target="../media/image13.jpeg"/><Relationship Id="rId15" Type="http://schemas.openxmlformats.org/officeDocument/2006/relationships/image" Target="../media/image22.jpeg"/><Relationship Id="rId10" Type="http://schemas.openxmlformats.org/officeDocument/2006/relationships/image" Target="../media/image18.jpeg"/><Relationship Id="rId4" Type="http://schemas.openxmlformats.org/officeDocument/2006/relationships/image" Target="../media/image12.png"/><Relationship Id="rId9" Type="http://schemas.openxmlformats.org/officeDocument/2006/relationships/image" Target="../media/image17.jpeg"/><Relationship Id="rId1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19672" y="188640"/>
            <a:ext cx="7239796" cy="79208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ОРГАНИЗАЦИЯ ОБРАЗОВАТЕЛЬНОГО ПРОЦЕССА С ПРИМЕНЕНИЕМ ЭЛЕКТРОННОГО ОБУЧЕНИЯ И ДИСТАНЦИОННЫХ ОБРАЗОВАТЕЛЬНЫХ ТЕХНОЛОГИЙ В МБУ ДО ЦВР СТ.ПОЛТАВСКОЙ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15816" y="4581128"/>
            <a:ext cx="5832648" cy="2067008"/>
          </a:xfr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В МБУ ДО ЦВР ст.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Полтавской реализуется 26 программ с применением электронного обучения и дистанционных образовательных технологий. Используются такие ресурсы как интернет-платформы, видео хостинги и популярные мессенджеры социальных сетей, а также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YouTube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VK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 Facebook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Twitter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Instagram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хват детей на 13.04.2020г. составляет 585 человек, по программам работают 14 педагогов ДО. Вся информация по дистанционному обучению размещена на сайте учреждения </a:t>
            </a:r>
            <a:r>
              <a:rPr lang="en-US" sz="1700" b="1" dirty="0" smtClean="0">
                <a:solidFill>
                  <a:schemeClr val="accent2">
                    <a:lumMod val="75000"/>
                  </a:schemeClr>
                </a:solidFill>
              </a:rPr>
              <a:t>www.ztkr.ru</a:t>
            </a:r>
            <a:endParaRPr lang="ru-RU" sz="17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24948">
            <a:off x="319435" y="220517"/>
            <a:ext cx="1024128" cy="10241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8842" y="1516142"/>
            <a:ext cx="1656183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1. МЕССЕНДЖЕРЫ 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80" y="1408204"/>
            <a:ext cx="648072" cy="6343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8801">
            <a:off x="578509" y="3720988"/>
            <a:ext cx="1673379" cy="20912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0621">
            <a:off x="291361" y="1878000"/>
            <a:ext cx="1416623" cy="23549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3379">
            <a:off x="1782025" y="2097963"/>
            <a:ext cx="1732223" cy="2230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3033" y="5908630"/>
            <a:ext cx="2722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B050"/>
                </a:solidFill>
              </a:rPr>
              <a:t>ЗАНЯТИЯ ПРОХОДЯТ В ФОРМЕ ВИДЕО-УРОКОВ</a:t>
            </a:r>
            <a:endParaRPr lang="ru-RU" sz="1400" b="1" i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5976" y="1454587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2. ИНТЕРНЕТ-ПЛАТФОРМА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746" y="1268760"/>
            <a:ext cx="903582" cy="62558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4153">
            <a:off x="3902416" y="1813958"/>
            <a:ext cx="707531" cy="95700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99623">
            <a:off x="5268065" y="1858977"/>
            <a:ext cx="843096" cy="9410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25238">
            <a:off x="3885165" y="2944855"/>
            <a:ext cx="663502" cy="95204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78400">
            <a:off x="5165027" y="2907930"/>
            <a:ext cx="788508" cy="9466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92463"/>
            <a:ext cx="1066735" cy="10920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072066" y="2816273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ЗАНЯТИЯ «ТЕАТРАЛЬНЫЙ ГРИМ»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2160" y="3530757"/>
            <a:ext cx="273630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Детям предложена презентация по теме занятия, а также практический мастер-класс «Особенности создания сценического образа гримом»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9562">
            <a:off x="7740352" y="1907553"/>
            <a:ext cx="885258" cy="90872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2243">
            <a:off x="6542746" y="2042584"/>
            <a:ext cx="1059582" cy="7234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ОРГАНИЗАЦИЯ ОБРАЗОВАТЕЛЬНОГО ПРОЦЕССА С ПРИМЕНЕНИЕМ ЭЛЕКТРОННОГО ОБУЧЕНИЯ И ДИСТАНЦИОННЫХ ОБРАЗОВАТЕЛЬНЫХ ТЕХНОЛОГИЙ В МБУ ДО ЦВР СТ.ПОЛТАВСКОЙ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</dc:creator>
  <cp:lastModifiedBy>username</cp:lastModifiedBy>
  <cp:revision>26</cp:revision>
  <cp:lastPrinted>2020-04-14T06:03:40Z</cp:lastPrinted>
  <dcterms:created xsi:type="dcterms:W3CDTF">2020-04-13T17:08:42Z</dcterms:created>
  <dcterms:modified xsi:type="dcterms:W3CDTF">2020-04-14T06:45:02Z</dcterms:modified>
</cp:coreProperties>
</file>